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85BA27-F8DE-4B00-AFE4-5AB72910F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6D4F05-DBF6-4DA7-8F9E-A8DF8314A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85038B-526B-439E-8E3F-81F701D1A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103A25-953E-46F5-A532-511B06098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E7525D-74A7-4C5A-A42D-B7C12579D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710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8C1E6-FB54-4F35-8C2C-3CB222C18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4A46F8-0681-4931-A0C5-B44A2F8F0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DAE592-0F1F-42A3-BA36-16DDA5787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FBD20F-E178-4F02-AA5C-950D0F166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7C1222-961F-4E9D-8FE1-0CD1A6242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827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703742B-A247-4A64-AEE7-06E22F753D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9B7469-A45F-4089-BFB2-CC6C17362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6794D7-4ADE-4E83-AEEF-22843EB3C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FD7569-3438-4378-BB3B-17CE685B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44C9A9-F838-4CB7-A768-1089FDDF1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311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25416B-2E11-4808-BBDB-656C06FC7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B9F5E8-472D-48F3-9C81-BE30E3D7A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6E72AB-E0EA-4DE0-B0EA-04AB1BA33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150AE7-A525-47F3-8173-9936A4A3B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25021D-CC34-4558-A134-265A73870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955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862F44-DADA-4490-A05C-FD22B66C3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E1510B-1523-4210-A212-1912190A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496097-1A26-422C-A055-C77EE3165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100051-4D83-4B50-848C-9DE7E8AD8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6901AB-8519-424D-ADE1-0ACA44F33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414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444EFF-561F-4DD6-BFDA-5DC22C65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0B58C7-DF5D-4BEA-96AC-7B600DA57D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4B08D7E-3B21-4219-BA45-00031A2DB2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9805C58-D232-4FC9-8274-7470C7F2F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5436B5-D4BF-41EF-A39F-49487FA0D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8FDE5BE-F442-4924-B4FD-FDE3787E7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8942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3130FF-2982-4E0A-89AD-E62902907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298552-4567-4B9E-BD68-FC59F0A7F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D8EC08-B3DB-4C36-9C71-D36704194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A0EF774-1F81-41D4-B226-29C2E727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CBA9FE-19E4-4EB6-9DFD-EFF8859DE3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902BAC1-9669-44A3-83E1-2D8E02A13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756BD49-5329-49D6-843F-D47A50F3A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08177BE-3F80-4B30-8131-5188EC14E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838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CA30C5-598B-49AC-B989-E240F6CED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C14B6D5-9F35-4E15-A398-34BE8C41F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F5E68C1-EDB3-4B39-AFE0-19DA3AED7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3582DD6-B444-4D90-97E1-86D29E6A7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123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84A35E4-2B6F-48E7-A629-D3D7F9231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039DED2-BA12-4CAE-B642-56E373D23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E57A7B-C587-49BD-AC78-D067B4F0F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294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923F10-DF79-43DD-9C4C-CC62E31E8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93E2B9-CC77-4DA2-B3CA-067407F82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92D263-E9F6-4B3D-9E9E-BCAEE8414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AE909B-6527-4FD9-B1A3-0863FD3F7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C4650E-EC5A-4678-9CA5-FB9C6F9F3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626A87-B528-4D26-B0AF-48975B7D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142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6A84A7-9526-40CE-AE6F-3A01446AE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D1DC1BE-2747-470C-879C-F0873D8E80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6B97D7-9FEA-49A9-B582-8012B5537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B9B26F-9F73-40BB-B0B9-A1CEA6EB8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12FB4D-D5E8-468F-A754-F7BCB1D00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723CE4-B23B-4BBD-B412-ACF6A5A4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046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593EFBD-78BE-4830-A957-138776CBA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1390D0-48FA-48BB-A818-8354AF982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261622-10C5-461B-82FD-FEFFDDFF2A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64C8A-6299-47A5-A553-7250DFE07D9B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4A126F-C5EB-4A2A-A5E6-1B8781A6F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D13B33-7DDD-4355-8E7A-156283DE7C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F9011-9ED0-48C1-A207-7E50932E3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87648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7DBBDA8C-B23D-4A28-A677-5201E619611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57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8D82D3C0-879F-40A8-9115-C3E43A353DB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577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1">
            <a:extLst>
              <a:ext uri="{FF2B5EF4-FFF2-40B4-BE49-F238E27FC236}">
                <a16:creationId xmlns:a16="http://schemas.microsoft.com/office/drawing/2014/main" id="{C4CC75F4-14BF-4825-8454-1A99EBFFA39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54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2">
            <a:extLst>
              <a:ext uri="{FF2B5EF4-FFF2-40B4-BE49-F238E27FC236}">
                <a16:creationId xmlns:a16="http://schemas.microsoft.com/office/drawing/2014/main" id="{F7D13E86-EAEC-4D06-90C1-AF9ED31B38B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89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3">
            <a:extLst>
              <a:ext uri="{FF2B5EF4-FFF2-40B4-BE49-F238E27FC236}">
                <a16:creationId xmlns:a16="http://schemas.microsoft.com/office/drawing/2014/main" id="{D6A97083-2531-4544-8C3B-97825E32501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900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8EC1B08A-1010-47FC-94E2-6756BDD4C1D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460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507464B2-3840-403F-A638-7EF1AB673FE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792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58805757-87CC-4C15-A07B-ED7EEF47957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299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5CBB6195-6CC8-4C1D-8608-688179DFEA1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20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04F13138-1F97-4170-AD90-E71395F92DD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442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9B2C4AC7-C3F7-4012-846F-2F822651ADD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754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DD8A7ED1-FEB0-47F1-83BD-8765C845B00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731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54618899-B0A2-4B71-9801-050D7B0E103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593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2020-01-09T08:10:13Z</dcterms:created>
  <dcterms:modified xsi:type="dcterms:W3CDTF">2020-01-09T08:10:17Z</dcterms:modified>
</cp:coreProperties>
</file>

<file path=docProps/thumbnail.jpeg>
</file>